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01" r:id="rId3"/>
    <p:sldId id="302" r:id="rId4"/>
    <p:sldId id="306" r:id="rId5"/>
    <p:sldId id="303" r:id="rId6"/>
    <p:sldId id="304" r:id="rId7"/>
    <p:sldId id="305" r:id="rId8"/>
    <p:sldId id="258" r:id="rId9"/>
    <p:sldId id="280" r:id="rId10"/>
    <p:sldId id="279" r:id="rId11"/>
    <p:sldId id="282" r:id="rId12"/>
    <p:sldId id="281" r:id="rId13"/>
    <p:sldId id="268" r:id="rId14"/>
    <p:sldId id="269" r:id="rId15"/>
    <p:sldId id="261" r:id="rId16"/>
    <p:sldId id="262" r:id="rId17"/>
    <p:sldId id="270" r:id="rId18"/>
    <p:sldId id="274" r:id="rId19"/>
    <p:sldId id="290" r:id="rId20"/>
    <p:sldId id="291" r:id="rId21"/>
    <p:sldId id="292" r:id="rId22"/>
    <p:sldId id="271" r:id="rId23"/>
    <p:sldId id="272" r:id="rId24"/>
    <p:sldId id="298" r:id="rId25"/>
    <p:sldId id="266" r:id="rId26"/>
    <p:sldId id="275" r:id="rId27"/>
    <p:sldId id="276" r:id="rId28"/>
    <p:sldId id="277" r:id="rId29"/>
    <p:sldId id="260" r:id="rId30"/>
    <p:sldId id="278" r:id="rId31"/>
    <p:sldId id="293" r:id="rId32"/>
    <p:sldId id="264" r:id="rId33"/>
    <p:sldId id="299" r:id="rId34"/>
    <p:sldId id="300" r:id="rId35"/>
    <p:sldId id="267" r:id="rId36"/>
    <p:sldId id="297" r:id="rId37"/>
    <p:sldId id="296" r:id="rId38"/>
    <p:sldId id="263" r:id="rId39"/>
    <p:sldId id="273" r:id="rId40"/>
    <p:sldId id="265" r:id="rId41"/>
    <p:sldId id="257" r:id="rId42"/>
    <p:sldId id="283" r:id="rId43"/>
    <p:sldId id="294" r:id="rId44"/>
    <p:sldId id="295" r:id="rId45"/>
    <p:sldId id="289" r:id="rId46"/>
    <p:sldId id="284" r:id="rId47"/>
    <p:sldId id="285" r:id="rId48"/>
    <p:sldId id="2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134" autoAdjust="0"/>
  </p:normalViewPr>
  <p:slideViewPr>
    <p:cSldViewPr snapToGrid="0">
      <p:cViewPr>
        <p:scale>
          <a:sx n="56" d="100"/>
          <a:sy n="56" d="100"/>
        </p:scale>
        <p:origin x="3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EA95F-1FD2-427B-9E5E-4D5C5098BCE2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C32-16EE-4284-A764-8AEE74BE5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Kubernetes – Deploy Prod grade Microservice </a:t>
            </a:r>
          </a:p>
          <a:p>
            <a:endParaRPr lang="en-US" dirty="0"/>
          </a:p>
          <a:p>
            <a:r>
              <a:rPr lang="en-US" dirty="0"/>
              <a:t>No previous experience is required will cover all in detail all real-world experience to get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85C32-16EE-4284-A764-8AEE74BE5D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9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Management &amp; orchestration of containers is difficult. What if it crashes and that too off office hours?</a:t>
            </a:r>
          </a:p>
          <a:p>
            <a:endParaRPr lang="en-US" dirty="0"/>
          </a:p>
          <a:p>
            <a:r>
              <a:rPr lang="en-US" dirty="0"/>
              <a:t>https://www.theregister.com/2014/05/23/google_containerization_two_billion.</a:t>
            </a:r>
          </a:p>
          <a:p>
            <a:endParaRPr lang="en-US" dirty="0"/>
          </a:p>
          <a:p>
            <a:r>
              <a:rPr lang="en-US" dirty="0"/>
              <a:t>You will deal with manifest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85C32-16EE-4284-A764-8AEE74BE5D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7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 pod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smallest execution unit in Kubernetes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 pod encapsulates one or more applications.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Pods are ephemeral by nature, if a pod (or the node it executes on) fails, Kubernetes can automatically create a new replica of that pod to continue 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85C32-16EE-4284-A764-8AEE74BE5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37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run sample-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--image=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--replicas=2 --port=80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expose deployment sample-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--port=80 --type=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LoadBalancer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get services -o wide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85C32-16EE-4284-A764-8AEE74BE5D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B36-6694-477E-B50A-78A49323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3771E-A723-4B41-A285-0428354E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01DE4-5236-4BC5-84C4-9F641244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2133A-7BD3-4776-9A57-8FB56BF5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A952B-C73C-4A0F-B578-C41E7A92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2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927F-38A3-40BA-9562-376EBFF5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B1A69-9C09-4387-860D-0E0895B2B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10455-1B97-47AF-94E6-9BC2887C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3505-544D-479C-B003-CF9BC8A8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77432-A1ED-43C2-B960-A8C91CFB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1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EC893-6FD3-4391-A6E0-B50FFF0D5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6B127-443E-4D92-8DAB-39FA288D5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EC736-A871-4E1F-858A-2A195052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4A3D-9762-47D9-B210-0ECC7AFE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7ABA-D4FD-4CC0-ADDB-ED327EC7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ED8-ACB7-4A5C-A3EF-6F14E721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7F66-9B13-4E70-851D-639D5BB91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90C17-B1D3-4CA6-B775-295FCFAE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1CE23-EC91-4E9B-9191-179B6AD7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E9D6A-77A7-4B89-B146-D2EFA4D8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4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DDD7-C9FF-4411-8D22-2D2FB850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98D8-FC66-4A05-BFF3-8594404D4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7A2D-9D91-4A95-92B3-03BB2713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ECA3-C909-47C4-BFB9-8C1CC517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74C63-45D1-40AA-BC60-DA600CEE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A57A-5D9F-4B69-B503-8DA423B3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41CE-7010-479D-ABA5-026D9356C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957EB-3B7D-4AFD-9AC2-A3D365068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F938F-0BD3-4E59-BF38-D6C891B0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45C84-8801-4355-8BCB-9216A4C6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AD89E-E19E-4A69-AFCD-A2A7B492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7735-BE16-4F6B-A20C-E1DB4B8E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3D5CE-9A82-44E3-AEA0-05C1232E8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A8EBD-DC7E-4450-ACC4-F155796F7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6C184-7C85-42E5-A48E-2AF5B5210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9AA47-19F8-485A-AF90-35808FD90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0A1EF-7ADA-4767-B8B0-6C37533E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90D06-3FEF-4FA1-97DB-83F608DB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CEBE3-45F3-4CC9-A57F-CE1EF6D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FEF4-9A87-493D-AFA9-B44B51E9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518BC-28C2-4FFE-877E-170EE16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328C6-7D0D-49E0-8A22-38C8B574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B1E28-FEB0-4CF1-B849-F6115A10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86C1-FF84-4A46-A43B-774C33B8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5657B-316E-4439-AE18-BBA0002A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9CF-78F8-462B-9B89-596E91E3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E18-D170-4EE4-872D-61FF11A0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FD27-8457-4A25-A464-89666576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5E0C4-7A3D-44C1-A969-7E660AE0D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6799D-C7DB-4411-A4D0-62CF7A2B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A886E-6603-4769-AE6F-61A894E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CFFBA-D892-4315-BAA9-9AF764B1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0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74D4-85B8-4AA9-88A7-DF26509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8D165-1E34-4751-8E41-B637B49DF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7427D-00E2-494A-8661-03706A980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35B99-4E91-4169-A046-19C1C9A1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66B88-9C0E-4D61-9DF1-01D8E03B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04B9-DA57-4C33-8B5D-1B516B37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7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10F2C-FC41-418F-ACCB-B9354914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3B7C-2E70-46D4-9230-7FB0A60F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8A73-8C87-4CC6-A95B-D7A3C5854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5AB1-6474-426D-A6F1-19F1F8150504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52BA-2A1A-4DF4-B2FD-4263977DC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4091B-85F2-4DA9-B046-8805BAD9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25A2-9808-42EA-97D7-FBD6E3DAF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888AE-A035-477C-B518-4D82E5C2F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51547-DB99-4D79-8265-B18D683C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7"/>
            <a:ext cx="12192000" cy="68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86D71-5CD9-4562-8BA1-2138AC6B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D3D57-B4B2-4BE9-9E94-E0A6ADA1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813"/>
            <a:ext cx="12192000" cy="52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8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3983F4-DFD8-4703-AEA9-DDAEF74F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3" y="265750"/>
            <a:ext cx="11600256" cy="6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5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1AC02-AC0A-4C47-B89B-0FE5BB75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9"/>
            <a:ext cx="12192000" cy="68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03DA5-B856-488A-98B4-219F2A7A0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11" y="6331021"/>
            <a:ext cx="8058150" cy="3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A43639-CAE3-4F76-AC10-52DE5D27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11" y="5490788"/>
            <a:ext cx="8115300" cy="438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BFDAE-80C4-4ECC-A721-EC02416F5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11" y="4664308"/>
            <a:ext cx="6524625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34DCB-66B5-4760-B168-1AD05A69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3790203"/>
            <a:ext cx="90678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9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B3105-BC08-4390-B31F-39279274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4" y="198735"/>
            <a:ext cx="11487261" cy="62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E9BADF-D4B2-4921-A429-37C9E3D2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1437"/>
            <a:ext cx="121824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2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2B141-0217-467C-9407-9CD0E4F3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60"/>
            <a:ext cx="12192000" cy="57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9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87B71-F47C-46ED-8D4F-AD087A78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"/>
            <a:ext cx="12192000" cy="68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3CC6F-025C-456B-8880-22B1FF208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" r="2580" b="-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9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F9D7E-A0F0-49A4-B17C-FEFB0F09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3"/>
            <a:ext cx="12192000" cy="68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8618F-BCE8-4BE6-9630-E459F0B1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14"/>
            <a:ext cx="12192000" cy="67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46F94-78BC-468F-9472-B9E0C0A1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33"/>
            <a:ext cx="12022248" cy="64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27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B06E6-B03F-45B9-BC96-0479908B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197"/>
            <a:ext cx="12192000" cy="61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C0F073-8713-4EA8-80A6-424E5EA9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65"/>
            <a:ext cx="12192000" cy="62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34531-4414-484F-AD44-FDC337E1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8"/>
            <a:ext cx="11945648" cy="64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40EEF-1E71-4E39-97B6-22B86E3E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57175"/>
            <a:ext cx="100488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7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E283-8FC3-4466-A02E-B6B81B53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87"/>
            <a:ext cx="12192000" cy="59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C9614-290F-463A-88CA-12156F45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173"/>
            <a:ext cx="12192000" cy="61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2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2CEDB-7D85-4CA1-A971-E8C58BCD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762"/>
            <a:ext cx="99726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F55F13-03CC-4CE6-88DF-83CACE1EC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"/>
            <a:ext cx="9906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1A3D5-056B-4996-A9A7-2DAB62A2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8" y="0"/>
            <a:ext cx="109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9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B3209-1DE2-42D2-AD02-708647F5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38"/>
            <a:ext cx="12192000" cy="62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EABF6-3321-43B8-8EA9-0DACA491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6" y="0"/>
            <a:ext cx="1162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0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F933B-0679-410E-88C0-E9EC0D7D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" y="0"/>
            <a:ext cx="1089063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A33EB-0FBE-44BE-91E9-56CC82B9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9811"/>
            <a:ext cx="5301985" cy="6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08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5533-3BBA-42D4-AFEB-BDF16271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8" y="0"/>
            <a:ext cx="1142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33A16-96E0-4A86-96E5-981DA555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20" y="0"/>
            <a:ext cx="11303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62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373FC-0663-4279-8126-964694D6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32"/>
            <a:ext cx="12192000" cy="6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57259-EFCF-45FB-AD18-521FD161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61"/>
            <a:ext cx="12192000" cy="65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0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F8AC9-0FFE-4F04-B551-C116EEB1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" y="0"/>
            <a:ext cx="1149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1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CD8A6-193E-4519-A06C-14AD812E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1" y="0"/>
            <a:ext cx="1143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9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depicts a Kubernetes Architecture diagram with the different components like control plane, nodes, pods and more.">
            <a:extLst>
              <a:ext uri="{FF2B5EF4-FFF2-40B4-BE49-F238E27FC236}">
                <a16:creationId xmlns:a16="http://schemas.microsoft.com/office/drawing/2014/main" id="{31EF2223-8B2B-20AB-BBF2-21193FBA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5" y="0"/>
            <a:ext cx="9688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54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A816D-87CE-4389-B54B-83843BA4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00012"/>
            <a:ext cx="112966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8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88ECB-7718-400D-B561-60A7AFB3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39"/>
            <a:ext cx="12192000" cy="60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1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F3090-F6FD-4AF8-82B8-1F4977DB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143000"/>
            <a:ext cx="113823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79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A71B5-BECD-4334-89A5-5366C0FA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6" y="0"/>
            <a:ext cx="11442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5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B6239-7A85-4FF4-B723-FE20A0BA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79"/>
            <a:ext cx="12192000" cy="64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658B9-D9CE-4E5F-BC22-8BED2B38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" y="0"/>
            <a:ext cx="1212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0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8E0ED-7497-4D6F-ABEB-A0F33119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432"/>
            <a:ext cx="12192000" cy="48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0CB95-DCD2-457E-A835-F421BB45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15"/>
            <a:ext cx="12192000" cy="5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9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FCBB4-779D-4E05-B8E2-B44E8D43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" y="0"/>
            <a:ext cx="1204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9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E2251-A492-B2E1-2E02-E44D3D05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9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kubernetes services examples">
            <a:extLst>
              <a:ext uri="{FF2B5EF4-FFF2-40B4-BE49-F238E27FC236}">
                <a16:creationId xmlns:a16="http://schemas.microsoft.com/office/drawing/2014/main" id="{D360D942-4B1F-C9F0-A436-885177B3E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7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8595F6-A74C-3E93-03D4-1ADFB0F4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8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82B8D-A8A2-4AB2-90C3-2345ABF5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8" y="49263"/>
            <a:ext cx="10641603" cy="67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36431-6A3D-4492-AE1E-D3B9DA71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2862"/>
            <a:ext cx="114109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1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154</Words>
  <Application>Microsoft Office PowerPoint</Application>
  <PresentationFormat>Widescreen</PresentationFormat>
  <Paragraphs>21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Office Theme</vt:lpstr>
      <vt:lpstr>Kubernetes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Vikas, Kumar</dc:creator>
  <cp:lastModifiedBy>Vikas, Kumar</cp:lastModifiedBy>
  <cp:revision>16</cp:revision>
  <dcterms:created xsi:type="dcterms:W3CDTF">2021-11-14T14:04:32Z</dcterms:created>
  <dcterms:modified xsi:type="dcterms:W3CDTF">2023-06-21T01:44:34Z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2021-11-14T14:04:36Z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10fede68-769d-4e61-8ae0-de3eecbad24b</vt:lpwstr>
  </property>
  <property fmtid="{D5CDD505-2E9C-101B-9397-08002B2CF9AE}" pid="8" name="MSIP_Label_ea60d57e-af5b-4752-ac57-3e4f28ca11dc_ContentBits">
    <vt:lpwstr>0</vt:lpwstr>
  </property>
</Properties>
</file>